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57" r:id="rId8"/>
    <p:sldId id="263" r:id="rId9"/>
    <p:sldId id="264" r:id="rId10"/>
    <p:sldId id="265" r:id="rId11"/>
    <p:sldId id="266" r:id="rId12"/>
    <p:sldId id="270" r:id="rId13"/>
    <p:sldId id="271" r:id="rId14"/>
    <p:sldId id="268" r:id="rId15"/>
    <p:sldId id="269" r:id="rId16"/>
    <p:sldId id="272" r:id="rId17"/>
    <p:sldId id="273" r:id="rId18"/>
    <p:sldId id="267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 </a:t>
            </a:r>
            <a:r>
              <a:rPr lang="uk-UA" dirty="0"/>
              <a:t>життя Державного архіву Харківської області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uk-UA" dirty="0"/>
              <a:t>До Дня працівників архівних установ України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Навчальний візит до Федерального архіву Німеччини</a:t>
            </a:r>
            <a:endParaRPr lang="ru-RU" sz="1800" dirty="0"/>
          </a:p>
        </p:txBody>
      </p:sp>
      <p:pic>
        <p:nvPicPr>
          <p:cNvPr id="7" name="Содержимое 6" descr="17. Берлі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695" y="1600200"/>
            <a:ext cx="3078084" cy="4525963"/>
          </a:xfrm>
        </p:spPr>
      </p:pic>
      <p:pic>
        <p:nvPicPr>
          <p:cNvPr id="8" name="Содержимое 7" descr="19. берлі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72854" y="1600200"/>
            <a:ext cx="313196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Федеральний архів Німеччини</a:t>
            </a:r>
            <a:endParaRPr lang="ru-RU" sz="1800" dirty="0"/>
          </a:p>
        </p:txBody>
      </p:sp>
      <p:pic>
        <p:nvPicPr>
          <p:cNvPr id="7" name="Содержимое 6" descr="18. Белі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69951"/>
            <a:ext cx="7239000" cy="452618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Під час перевірки стану архівної справи </a:t>
            </a:r>
            <a:br>
              <a:rPr lang="uk-UA" sz="1800" dirty="0"/>
            </a:br>
            <a:r>
              <a:rPr lang="uk-UA" sz="1800" dirty="0"/>
              <a:t>в архівних відділах РД(В)А та міськрад </a:t>
            </a:r>
            <a:br>
              <a:rPr lang="uk-UA" sz="1800" dirty="0"/>
            </a:br>
            <a:r>
              <a:rPr lang="uk-UA" sz="1800" dirty="0"/>
              <a:t>Харківської області</a:t>
            </a:r>
            <a:endParaRPr lang="ru-RU" sz="1800" dirty="0"/>
          </a:p>
        </p:txBody>
      </p:sp>
      <p:pic>
        <p:nvPicPr>
          <p:cNvPr id="7" name="Содержимое 6" descr="IMG_20240816_125751-scal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2954"/>
            <a:ext cx="3521075" cy="3900455"/>
          </a:xfrm>
        </p:spPr>
      </p:pic>
      <p:pic>
        <p:nvPicPr>
          <p:cNvPr id="8" name="Содержимое 7" descr="IMG-a05f4ddc0bdda46b5c1811c769b0e637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54895" y="1600200"/>
            <a:ext cx="336788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Відділ інформації, використання документів та документального забезпечення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617866953615-sca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806" y="1609725"/>
            <a:ext cx="6399788" cy="484663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Працівники відділу проводять </a:t>
            </a:r>
            <a:r>
              <a:rPr lang="uk-UA" sz="1800" dirty="0" err="1"/>
              <a:t>онлайн-лекцію</a:t>
            </a:r>
            <a:r>
              <a:rPr lang="uk-UA" sz="1800" dirty="0"/>
              <a:t> для студентів Харківських вищих навчальних закладів</a:t>
            </a:r>
            <a:endParaRPr lang="ru-RU" sz="1800" dirty="0"/>
          </a:p>
        </p:txBody>
      </p:sp>
      <p:pic>
        <p:nvPicPr>
          <p:cNvPr id="7" name="Содержимое 6" descr="2. Лекці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7297" y="1600200"/>
            <a:ext cx="3040881" cy="4525963"/>
          </a:xfrm>
        </p:spPr>
      </p:pic>
      <p:pic>
        <p:nvPicPr>
          <p:cNvPr id="10" name="Содержимое 9" descr="20251217_1100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50435" y="1600200"/>
            <a:ext cx="337680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Проведення </a:t>
            </a:r>
            <a:r>
              <a:rPr lang="uk-UA" sz="1800" dirty="0" err="1"/>
              <a:t>онлайн-лекції</a:t>
            </a:r>
            <a:endParaRPr lang="ru-RU" sz="1800" dirty="0"/>
          </a:p>
        </p:txBody>
      </p:sp>
      <p:pic>
        <p:nvPicPr>
          <p:cNvPr id="7" name="Содержимое 6" descr="20251217_1101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26" y="1609725"/>
            <a:ext cx="7188948" cy="48466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Відділ формування НАФ та діловодства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0000273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3206" y="1600200"/>
            <a:ext cx="2989062" cy="4525963"/>
          </a:xfrm>
        </p:spPr>
      </p:pic>
      <p:pic>
        <p:nvPicPr>
          <p:cNvPr id="10" name="Содержимое 9" descr="10000273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660358"/>
            <a:ext cx="3521075" cy="440564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Працівники відділу проводять приймання документів</a:t>
            </a:r>
            <a:endParaRPr lang="ru-RU" sz="1800" dirty="0"/>
          </a:p>
        </p:txBody>
      </p:sp>
      <p:pic>
        <p:nvPicPr>
          <p:cNvPr id="5" name="Содержимое 4" descr="10000273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62509"/>
            <a:ext cx="3521075" cy="4401344"/>
          </a:xfrm>
        </p:spPr>
      </p:pic>
      <p:pic>
        <p:nvPicPr>
          <p:cNvPr id="6" name="Содержимое 5" descr="100002735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78300" y="1733230"/>
            <a:ext cx="3521075" cy="42599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Сектор управління персоналом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IMG_20251218_1323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6764" y="1609725"/>
            <a:ext cx="5719872" cy="484663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З Днем працівників </a:t>
            </a:r>
            <a:br>
              <a:rPr lang="uk-UA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архівних установ!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6. пр.Героїв Харкова, 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415" y="1609725"/>
            <a:ext cx="4358569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Відділ забезпечення збереженості документів, обліку та довідкового апарату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22. сюжет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4684"/>
            <a:ext cx="7239000" cy="48167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В архівосховищі</a:t>
            </a:r>
            <a:endParaRPr lang="ru-RU" sz="1800" dirty="0"/>
          </a:p>
        </p:txBody>
      </p:sp>
      <p:pic>
        <p:nvPicPr>
          <p:cNvPr id="7" name="Содержимое 6" descr="IMG_20251218_1147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8" name="Місце для вмісту 7" descr="Зображення, що містить одежа, особа, меблі, полиця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A9ED58F-B4EB-7070-E2B2-AB637C3470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Реставрація архівних документів</a:t>
            </a:r>
            <a:endParaRPr lang="ru-RU" sz="1800" dirty="0"/>
          </a:p>
        </p:txBody>
      </p:sp>
      <p:pic>
        <p:nvPicPr>
          <p:cNvPr id="5" name="Содержимое 4" descr="IMG_20251219_0943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6" name="Содержимое 5" descr="IMG_20251219_0942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Процес реставрації</a:t>
            </a:r>
            <a:endParaRPr lang="ru-RU" sz="1800" dirty="0"/>
          </a:p>
        </p:txBody>
      </p:sp>
      <p:pic>
        <p:nvPicPr>
          <p:cNvPr id="5" name="Содержимое 4" descr="IMG_20251219_0943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  <p:pic>
        <p:nvPicPr>
          <p:cNvPr id="8" name="Содержимое 7" descr="IMG_20251219_0942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В архівосховищі</a:t>
            </a:r>
            <a:endParaRPr lang="ru-RU" sz="1800" dirty="0"/>
          </a:p>
        </p:txBody>
      </p:sp>
      <p:pic>
        <p:nvPicPr>
          <p:cNvPr id="8" name="Содержимое 7" descr="IMG_20251218_1150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7" name="Місце для вмісту 6" descr="Зображення, що містить одежа, Обличчя людини, особа, почерк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7AA8B823-A3CE-8730-05DF-94EB1B45E4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/>
              <a:t>Працівники відділу за роботою з документами</a:t>
            </a:r>
            <a:endParaRPr lang="ru-RU" sz="1800" dirty="0"/>
          </a:p>
        </p:txBody>
      </p:sp>
      <p:pic>
        <p:nvPicPr>
          <p:cNvPr id="9" name="Содержимое 8" descr="IMG_20251218_1210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41601" y="1600200"/>
            <a:ext cx="3394472" cy="4525963"/>
          </a:xfrm>
        </p:spPr>
      </p:pic>
      <p:pic>
        <p:nvPicPr>
          <p:cNvPr id="8" name="Содержимое 7" descr="IMG_20251218_1213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0501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</a:rPr>
              <a:t>Відділ організації, координації архівної справи та цифрової трансформації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_20251218_1005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uk-UA" sz="1800" dirty="0" err="1"/>
              <a:t>Оцифрування</a:t>
            </a:r>
            <a:r>
              <a:rPr lang="uk-UA" sz="1800" dirty="0"/>
              <a:t> документів </a:t>
            </a:r>
            <a:br>
              <a:rPr lang="uk-UA" sz="1800" dirty="0"/>
            </a:br>
            <a:r>
              <a:rPr lang="uk-UA" sz="1800" dirty="0"/>
              <a:t>Національного архівного фонду</a:t>
            </a:r>
            <a:endParaRPr lang="ru-RU" sz="1800" dirty="0"/>
          </a:p>
        </p:txBody>
      </p:sp>
      <p:pic>
        <p:nvPicPr>
          <p:cNvPr id="4" name="Содержимое 3" descr="IMG_20251218_10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122</TotalTime>
  <Words>120</Words>
  <Application>Microsoft Office PowerPoint</Application>
  <PresentationFormat>Екран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Изящная</vt:lpstr>
      <vt:lpstr>З життя Державного архіву Харківської області</vt:lpstr>
      <vt:lpstr>Відділ забезпечення збереженості документів, обліку та довідкового апарату</vt:lpstr>
      <vt:lpstr>В архівосховищі</vt:lpstr>
      <vt:lpstr>Реставрація архівних документів</vt:lpstr>
      <vt:lpstr>Процес реставрації</vt:lpstr>
      <vt:lpstr>В архівосховищі</vt:lpstr>
      <vt:lpstr>Працівники відділу за роботою з документами</vt:lpstr>
      <vt:lpstr>Відділ організації, координації архівної справи та цифрової трансформації</vt:lpstr>
      <vt:lpstr>Оцифрування документів  Національного архівного фонду</vt:lpstr>
      <vt:lpstr>Навчальний візит до Федерального архіву Німеччини</vt:lpstr>
      <vt:lpstr>Федеральний архів Німеччини</vt:lpstr>
      <vt:lpstr>Під час перевірки стану архівної справи  в архівних відділах РД(В)А та міськрад  Харківської області</vt:lpstr>
      <vt:lpstr>Відділ інформації, використання документів та документального забезпечення</vt:lpstr>
      <vt:lpstr>Працівники відділу проводять онлайн-лекцію для студентів Харківських вищих навчальних закладів</vt:lpstr>
      <vt:lpstr>Проведення онлайн-лекції</vt:lpstr>
      <vt:lpstr>Відділ формування НАФ та діловодства</vt:lpstr>
      <vt:lpstr>Працівники відділу проводять приймання документів</vt:lpstr>
      <vt:lpstr>Сектор управління персоналом</vt:lpstr>
      <vt:lpstr>З Днем працівників  архівних установ!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роботи Державного архіву Харківської області</dc:title>
  <dc:creator>Юлия</dc:creator>
  <cp:lastModifiedBy>Юлія Гриньова</cp:lastModifiedBy>
  <cp:revision>18</cp:revision>
  <dcterms:created xsi:type="dcterms:W3CDTF">2025-12-22T17:45:21Z</dcterms:created>
  <dcterms:modified xsi:type="dcterms:W3CDTF">2025-12-24T08:02:57Z</dcterms:modified>
</cp:coreProperties>
</file>